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6" r:id="rId5"/>
    <p:sldId id="267" r:id="rId6"/>
    <p:sldId id="272" r:id="rId7"/>
    <p:sldId id="273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84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7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83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838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76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66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96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47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3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41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0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0433" y="562157"/>
            <a:ext cx="9144000" cy="2387600"/>
          </a:xfrm>
        </p:spPr>
        <p:txBody>
          <a:bodyPr>
            <a:normAutofit/>
          </a:bodyPr>
          <a:lstStyle/>
          <a:p>
            <a:pPr algn="just"/>
            <a:r>
              <a:rPr lang="es-MX" sz="4000" b="1" dirty="0" smtClean="0">
                <a:latin typeface="Century Gothic" panose="020B0502020202020204" pitchFamily="34" charset="0"/>
              </a:rPr>
              <a:t>ESCUELA PREPARATORIA No.3 </a:t>
            </a:r>
            <a:endParaRPr lang="es-MX" sz="4000" b="1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0433" y="3163126"/>
            <a:ext cx="9144000" cy="2164778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ÁREA ACADEMICA: </a:t>
            </a:r>
            <a:r>
              <a:rPr lang="es-MX" b="1" dirty="0" smtClean="0">
                <a:latin typeface="Century Gothic" panose="020B0502020202020204" pitchFamily="34" charset="0"/>
              </a:rPr>
              <a:t>Física</a:t>
            </a:r>
          </a:p>
          <a:p>
            <a:r>
              <a:rPr lang="es-MX" dirty="0" smtClean="0">
                <a:latin typeface="Century Gothic" panose="020B0502020202020204" pitchFamily="34" charset="0"/>
              </a:rPr>
              <a:t>TEMA</a:t>
            </a:r>
            <a:r>
              <a:rPr lang="es-MX" dirty="0">
                <a:latin typeface="Century Gothic" panose="020B0502020202020204" pitchFamily="34" charset="0"/>
              </a:rPr>
              <a:t>: </a:t>
            </a:r>
            <a:r>
              <a:rPr lang="es-MX" b="1" dirty="0" smtClean="0">
                <a:latin typeface="Century Gothic" panose="020B0502020202020204" pitchFamily="34" charset="0"/>
              </a:rPr>
              <a:t>Clasificación de Ondas</a:t>
            </a:r>
          </a:p>
          <a:p>
            <a:r>
              <a:rPr lang="es-MX" dirty="0" smtClean="0">
                <a:latin typeface="Century Gothic" panose="020B0502020202020204" pitchFamily="34" charset="0"/>
              </a:rPr>
              <a:t>PROFESOR</a:t>
            </a:r>
            <a:r>
              <a:rPr lang="es-MX" dirty="0">
                <a:latin typeface="Century Gothic" panose="020B0502020202020204" pitchFamily="34" charset="0"/>
              </a:rPr>
              <a:t>: </a:t>
            </a:r>
            <a:r>
              <a:rPr lang="es-MX" dirty="0" smtClean="0">
                <a:latin typeface="Century Gothic" panose="020B0502020202020204" pitchFamily="34" charset="0"/>
              </a:rPr>
              <a:t>M.C. </a:t>
            </a:r>
            <a:r>
              <a:rPr lang="es-MX" b="1" dirty="0" smtClean="0">
                <a:latin typeface="Century Gothic" panose="020B0502020202020204" pitchFamily="34" charset="0"/>
              </a:rPr>
              <a:t>María de Jesús Olguín Meza</a:t>
            </a:r>
            <a:r>
              <a:rPr lang="es-MX" dirty="0" smtClean="0">
                <a:latin typeface="Century Gothic" panose="020B0502020202020204" pitchFamily="34" charset="0"/>
              </a:rPr>
              <a:t> </a:t>
            </a:r>
          </a:p>
          <a:p>
            <a:r>
              <a:rPr lang="es-MX" dirty="0" smtClean="0">
                <a:latin typeface="Century Gothic" panose="020B0502020202020204" pitchFamily="34" charset="0"/>
              </a:rPr>
              <a:t>PERIODO</a:t>
            </a:r>
            <a:r>
              <a:rPr lang="es-MX" dirty="0">
                <a:latin typeface="Century Gothic" panose="020B0502020202020204" pitchFamily="34" charset="0"/>
              </a:rPr>
              <a:t>: </a:t>
            </a:r>
            <a:r>
              <a:rPr lang="es-MX" b="1" dirty="0">
                <a:latin typeface="Century Gothic" panose="020B0502020202020204" pitchFamily="34" charset="0"/>
              </a:rPr>
              <a:t>Enero – Junio 2016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811" y="22418"/>
            <a:ext cx="3038475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93" y="69828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classification of waves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9346" y="1598431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endParaRPr lang="es-MX" sz="2400" dirty="0" smtClean="0"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400" dirty="0" smtClean="0"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400" dirty="0"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400" dirty="0" err="1" smtClean="0">
                <a:cs typeface="Arial" panose="020B0604020202020204" pitchFamily="34" charset="0"/>
              </a:rPr>
              <a:t>Optics</a:t>
            </a:r>
            <a:r>
              <a:rPr lang="es-MX" sz="2400" dirty="0" smtClean="0">
                <a:cs typeface="Arial" panose="020B0604020202020204" pitchFamily="34" charset="0"/>
              </a:rPr>
              <a:t> and </a:t>
            </a:r>
            <a:r>
              <a:rPr lang="es-MX" sz="2400" dirty="0" err="1" smtClean="0">
                <a:cs typeface="Arial" panose="020B0604020202020204" pitchFamily="34" charset="0"/>
              </a:rPr>
              <a:t>modern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physics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is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important</a:t>
            </a:r>
            <a:r>
              <a:rPr lang="es-MX" sz="2400" dirty="0" smtClean="0">
                <a:cs typeface="Arial" panose="020B0604020202020204" pitchFamily="34" charset="0"/>
              </a:rPr>
              <a:t>. </a:t>
            </a:r>
            <a:r>
              <a:rPr lang="es-MX" sz="2400" dirty="0" err="1" smtClean="0">
                <a:cs typeface="Arial" panose="020B0604020202020204" pitchFamily="34" charset="0"/>
              </a:rPr>
              <a:t>It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helps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us</a:t>
            </a:r>
            <a:r>
              <a:rPr lang="es-MX" sz="2400" dirty="0" smtClean="0">
                <a:cs typeface="Arial" panose="020B0604020202020204" pitchFamily="34" charset="0"/>
              </a:rPr>
              <a:t> to </a:t>
            </a:r>
            <a:r>
              <a:rPr lang="es-MX" sz="2400" dirty="0" err="1" smtClean="0">
                <a:cs typeface="Arial" panose="020B0604020202020204" pitchFamily="34" charset="0"/>
              </a:rPr>
              <a:t>analyse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the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fenoms</a:t>
            </a:r>
            <a:r>
              <a:rPr lang="es-MX" sz="2400" dirty="0" smtClean="0">
                <a:cs typeface="Arial" panose="020B0604020202020204" pitchFamily="34" charset="0"/>
              </a:rPr>
              <a:t> of </a:t>
            </a:r>
            <a:r>
              <a:rPr lang="es-MX" sz="2400" dirty="0" err="1" smtClean="0">
                <a:cs typeface="Arial" panose="020B0604020202020204" pitchFamily="34" charset="0"/>
              </a:rPr>
              <a:t>reflection</a:t>
            </a:r>
            <a:r>
              <a:rPr lang="es-MX" sz="2400" dirty="0" smtClean="0">
                <a:cs typeface="Arial" panose="020B0604020202020204" pitchFamily="34" charset="0"/>
              </a:rPr>
              <a:t> and </a:t>
            </a:r>
            <a:r>
              <a:rPr lang="es-MX" sz="2400" dirty="0" err="1" smtClean="0">
                <a:cs typeface="Arial" panose="020B0604020202020204" pitchFamily="34" charset="0"/>
              </a:rPr>
              <a:t>refraction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known</a:t>
            </a:r>
            <a:r>
              <a:rPr lang="es-MX" sz="2400" dirty="0" smtClean="0">
                <a:cs typeface="Arial" panose="020B0604020202020204" pitchFamily="34" charset="0"/>
              </a:rPr>
              <a:t> as </a:t>
            </a:r>
            <a:r>
              <a:rPr lang="es-MX" sz="2400" dirty="0" err="1" smtClean="0">
                <a:cs typeface="Arial" panose="020B0604020202020204" pitchFamily="34" charset="0"/>
              </a:rPr>
              <a:t>the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images</a:t>
            </a:r>
            <a:r>
              <a:rPr lang="es-MX" sz="2400" dirty="0" smtClean="0">
                <a:cs typeface="Arial" panose="020B0604020202020204" pitchFamily="34" charset="0"/>
              </a:rPr>
              <a:t> in </a:t>
            </a:r>
            <a:r>
              <a:rPr lang="es-MX" sz="2400" dirty="0" err="1" smtClean="0">
                <a:cs typeface="Arial" panose="020B0604020202020204" pitchFamily="34" charset="0"/>
              </a:rPr>
              <a:t>the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from</a:t>
            </a:r>
            <a:r>
              <a:rPr lang="es-MX" sz="2400" dirty="0" smtClean="0">
                <a:cs typeface="Arial" panose="020B0604020202020204" pitchFamily="34" charset="0"/>
              </a:rPr>
              <a:t> </a:t>
            </a:r>
            <a:r>
              <a:rPr lang="es-MX" sz="2400" dirty="0" err="1" smtClean="0">
                <a:cs typeface="Arial" panose="020B0604020202020204" pitchFamily="34" charset="0"/>
              </a:rPr>
              <a:t>lenses</a:t>
            </a:r>
            <a:r>
              <a:rPr lang="es-MX" sz="2400" dirty="0" smtClean="0">
                <a:cs typeface="Arial" panose="020B0604020202020204" pitchFamily="34" charset="0"/>
              </a:rPr>
              <a:t> and </a:t>
            </a:r>
            <a:r>
              <a:rPr lang="es-MX" sz="2400" dirty="0" err="1" smtClean="0">
                <a:cs typeface="Arial" panose="020B0604020202020204" pitchFamily="34" charset="0"/>
              </a:rPr>
              <a:t>mirrors</a:t>
            </a:r>
            <a:r>
              <a:rPr lang="es-MX" sz="2400" dirty="0" smtClean="0"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s-MX" sz="2400" dirty="0"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400" dirty="0" err="1"/>
              <a:t>Keys</a:t>
            </a:r>
            <a:r>
              <a:rPr lang="es-MX" sz="2400" dirty="0"/>
              <a:t> </a:t>
            </a:r>
            <a:r>
              <a:rPr lang="es-MX" sz="2400" dirty="0" err="1"/>
              <a:t>words</a:t>
            </a:r>
            <a:r>
              <a:rPr lang="es-MX" sz="2400" dirty="0"/>
              <a:t>: </a:t>
            </a:r>
            <a:r>
              <a:rPr lang="es-MX" sz="2400" dirty="0" err="1"/>
              <a:t>optics</a:t>
            </a:r>
            <a:r>
              <a:rPr lang="es-MX" sz="2400" dirty="0"/>
              <a:t>, </a:t>
            </a:r>
            <a:r>
              <a:rPr lang="es-MX" sz="2400" dirty="0" err="1"/>
              <a:t>physical</a:t>
            </a:r>
            <a:r>
              <a:rPr lang="es-MX" sz="2400" dirty="0"/>
              <a:t>, </a:t>
            </a:r>
            <a:r>
              <a:rPr lang="es-MX" sz="2400" dirty="0" err="1"/>
              <a:t>phenomenon</a:t>
            </a:r>
            <a:r>
              <a:rPr lang="es-MX" sz="2400" dirty="0"/>
              <a:t>, </a:t>
            </a:r>
            <a:r>
              <a:rPr lang="es-MX" sz="2400" dirty="0" err="1"/>
              <a:t>waves</a:t>
            </a:r>
            <a:r>
              <a:rPr lang="es-MX" sz="2400" dirty="0"/>
              <a:t>, </a:t>
            </a:r>
            <a:r>
              <a:rPr lang="es-MX" sz="2400" dirty="0" err="1"/>
              <a:t>science</a:t>
            </a:r>
            <a:r>
              <a:rPr lang="es-MX" sz="2400" dirty="0"/>
              <a:t>.</a:t>
            </a:r>
            <a:endParaRPr lang="es-MX" sz="2400" dirty="0"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9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  <a:t>Resumen</a:t>
            </a:r>
            <a:b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clasificación de ondas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1063" y="1932781"/>
            <a:ext cx="10917195" cy="435133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sz="2400" dirty="0" smtClean="0"/>
              <a:t>    </a:t>
            </a:r>
          </a:p>
          <a:p>
            <a:pPr algn="just">
              <a:buNone/>
            </a:pPr>
            <a:endParaRPr lang="es-MX" sz="2400" dirty="0"/>
          </a:p>
          <a:p>
            <a:pPr algn="just">
              <a:buNone/>
            </a:pPr>
            <a:r>
              <a:rPr lang="es-MX" sz="2400" dirty="0" smtClean="0"/>
              <a:t>   La </a:t>
            </a:r>
            <a:r>
              <a:rPr lang="es-MX" sz="2400" dirty="0"/>
              <a:t>óptica y física </a:t>
            </a:r>
            <a:r>
              <a:rPr lang="es-MX" sz="2400" dirty="0" smtClean="0"/>
              <a:t>moderna </a:t>
            </a:r>
            <a:r>
              <a:rPr lang="es-MX" sz="2400" dirty="0"/>
              <a:t>es </a:t>
            </a:r>
            <a:r>
              <a:rPr lang="es-MX" sz="2400" dirty="0" smtClean="0"/>
              <a:t>importante, </a:t>
            </a:r>
            <a:r>
              <a:rPr lang="es-MX" sz="2400" dirty="0"/>
              <a:t>nos ayuda a analizar los fenómenos de </a:t>
            </a:r>
            <a:r>
              <a:rPr lang="es-MX" sz="2400" dirty="0" smtClean="0"/>
              <a:t>la reflexión </a:t>
            </a:r>
            <a:r>
              <a:rPr lang="es-MX" sz="2400" dirty="0"/>
              <a:t>y la </a:t>
            </a:r>
            <a:r>
              <a:rPr lang="es-MX" sz="2400" dirty="0" smtClean="0"/>
              <a:t>refracción </a:t>
            </a:r>
            <a:r>
              <a:rPr lang="es-MX" sz="2400" dirty="0"/>
              <a:t>a conocer como se forman las imágenes en los lentes y en los </a:t>
            </a:r>
            <a:r>
              <a:rPr lang="es-MX" sz="2400" dirty="0" smtClean="0"/>
              <a:t>espejos.</a:t>
            </a:r>
          </a:p>
          <a:p>
            <a:pPr algn="just">
              <a:buNone/>
            </a:pPr>
            <a:endParaRPr lang="es-MX" sz="2400" dirty="0"/>
          </a:p>
          <a:p>
            <a:pPr algn="just">
              <a:buNone/>
            </a:pPr>
            <a:r>
              <a:rPr lang="es-MX" sz="2400" dirty="0"/>
              <a:t>Palabras clave: </a:t>
            </a:r>
            <a:r>
              <a:rPr lang="es-MX" sz="2400" dirty="0" err="1"/>
              <a:t>optica</a:t>
            </a:r>
            <a:r>
              <a:rPr lang="es-MX" sz="2400" dirty="0"/>
              <a:t>, </a:t>
            </a:r>
            <a:r>
              <a:rPr lang="es-MX" sz="2400" dirty="0" err="1"/>
              <a:t>fisica</a:t>
            </a:r>
            <a:r>
              <a:rPr lang="es-MX" sz="2400" dirty="0"/>
              <a:t>, </a:t>
            </a:r>
            <a:r>
              <a:rPr lang="es-MX" sz="2400" dirty="0" err="1"/>
              <a:t>fenomenos</a:t>
            </a:r>
            <a:r>
              <a:rPr lang="es-MX" sz="2400" dirty="0"/>
              <a:t>, ondas, ciencia.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9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700" dirty="0">
                <a:latin typeface="+mn-lt"/>
              </a:rPr>
              <a:t>INTRODUCCIÓN</a:t>
            </a: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625771"/>
            <a:ext cx="10600038" cy="40811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sz="2400" dirty="0" smtClean="0"/>
          </a:p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 smtClean="0"/>
              <a:t>Los </a:t>
            </a:r>
            <a:r>
              <a:rPr lang="es-MX" sz="2400" dirty="0"/>
              <a:t>sufijos más  importantes en la formación del </a:t>
            </a:r>
            <a:r>
              <a:rPr lang="es-MX" sz="2400" dirty="0" smtClean="0"/>
              <a:t>Español.</a:t>
            </a:r>
          </a:p>
          <a:p>
            <a:pPr marL="0" indent="0" algn="just">
              <a:buNone/>
            </a:pPr>
            <a:r>
              <a:rPr lang="es-MX" sz="2400" dirty="0"/>
              <a:t>La óptica y física moderna dentro del plan de estudios del bachillerato es importante porque nos ayuda a analizar los fenómenos de la reflexión y la refracción, a conocer como se forman las imágenes en los lentes y en los espejos, los diferentes tipos de ondas, es necesario el conocer como la física a evolucionado en bien de la ciencia. </a:t>
            </a:r>
          </a:p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88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625771"/>
            <a:ext cx="10600038" cy="40811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pic>
        <p:nvPicPr>
          <p:cNvPr id="7" name="3 Imagen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06" t="12547" r="31068" b="8133"/>
          <a:stretch/>
        </p:blipFill>
        <p:spPr bwMode="auto">
          <a:xfrm>
            <a:off x="1556308" y="521643"/>
            <a:ext cx="7704856" cy="59169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8966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625771"/>
            <a:ext cx="10600038" cy="40811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pic>
        <p:nvPicPr>
          <p:cNvPr id="8" name="3 Imagen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2" t="12448" r="24419" b="8272"/>
          <a:stretch/>
        </p:blipFill>
        <p:spPr bwMode="auto">
          <a:xfrm>
            <a:off x="2259937" y="1550626"/>
            <a:ext cx="6654327" cy="423147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1290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625771"/>
            <a:ext cx="10600038" cy="40811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altLang="es-MX" sz="2400" dirty="0" smtClean="0">
                <a:ea typeface="Batang" panose="02030600000101010101" pitchFamily="18" charset="-127"/>
                <a:cs typeface="Arial" panose="020B0604020202020204" pitchFamily="34" charset="0"/>
              </a:rPr>
              <a:t>BIBLIOGRAFIA</a:t>
            </a:r>
          </a:p>
          <a:p>
            <a:r>
              <a:rPr lang="es-MX" sz="2400" dirty="0"/>
              <a:t>García, V., M., (2013), </a:t>
            </a:r>
            <a:r>
              <a:rPr lang="es-MX" sz="2400" i="1" dirty="0"/>
              <a:t>Óptica y Física Moderna con enfoque en </a:t>
            </a:r>
            <a:endParaRPr lang="es-MX" sz="2400" dirty="0"/>
          </a:p>
          <a:p>
            <a:r>
              <a:rPr lang="es-MX" sz="2400" i="1" dirty="0"/>
              <a:t>competencias, organización didáctica por unidad</a:t>
            </a:r>
            <a:r>
              <a:rPr lang="es-MX" sz="2400" dirty="0"/>
              <a:t>. México: Book </a:t>
            </a:r>
            <a:r>
              <a:rPr lang="es-MX" sz="2400" dirty="0" err="1"/>
              <a:t>Mart</a:t>
            </a:r>
            <a:r>
              <a:rPr lang="es-MX" sz="2400" dirty="0"/>
              <a:t>. </a:t>
            </a:r>
          </a:p>
          <a:p>
            <a:r>
              <a:rPr lang="es-MX" sz="2400" dirty="0" err="1"/>
              <a:t>Tippens</a:t>
            </a:r>
            <a:r>
              <a:rPr lang="es-MX" sz="2400" dirty="0"/>
              <a:t>, E, Física. Conceptos y Aplicaciones 7ª edición, México: McGraw-Hill </a:t>
            </a:r>
          </a:p>
          <a:p>
            <a:r>
              <a:rPr lang="es-MX" sz="2400" dirty="0"/>
              <a:t>BIBLIOGRAFÍA COMPLEMENTARIA </a:t>
            </a:r>
          </a:p>
          <a:p>
            <a:r>
              <a:rPr lang="es-MX" sz="2400" dirty="0"/>
              <a:t>Wilson, D, J., </a:t>
            </a:r>
            <a:r>
              <a:rPr lang="es-MX" sz="2400" dirty="0" err="1"/>
              <a:t>Buffa</a:t>
            </a:r>
            <a:r>
              <a:rPr lang="es-MX" sz="2400" dirty="0"/>
              <a:t>, (2007), </a:t>
            </a:r>
            <a:r>
              <a:rPr lang="es-MX" sz="2400" i="1" dirty="0"/>
              <a:t>Física, </a:t>
            </a:r>
            <a:r>
              <a:rPr lang="es-MX" sz="2400" dirty="0"/>
              <a:t>6a edición, México: Pearson. </a:t>
            </a:r>
          </a:p>
          <a:p>
            <a:r>
              <a:rPr lang="es-MX" sz="2400" dirty="0" err="1"/>
              <a:t>Serway</a:t>
            </a:r>
            <a:r>
              <a:rPr lang="es-MX" sz="2400" dirty="0"/>
              <a:t>, A., </a:t>
            </a:r>
            <a:r>
              <a:rPr lang="es-MX" sz="2400" dirty="0" err="1"/>
              <a:t>Jewett</a:t>
            </a:r>
            <a:r>
              <a:rPr lang="es-MX" sz="2400" dirty="0"/>
              <a:t>, W. (2013). </a:t>
            </a:r>
            <a:r>
              <a:rPr lang="es-MX" sz="2400" i="1" dirty="0"/>
              <a:t>Física para ciencias e ingeniería. </a:t>
            </a:r>
            <a:r>
              <a:rPr lang="es-MX" sz="2400" dirty="0"/>
              <a:t>México: Thomson. </a:t>
            </a:r>
          </a:p>
          <a:p>
            <a:r>
              <a:rPr lang="es-MX" sz="2400" dirty="0" err="1"/>
              <a:t>Hewitt</a:t>
            </a:r>
            <a:r>
              <a:rPr lang="es-MX" sz="2400" dirty="0"/>
              <a:t>, P., (2007). </a:t>
            </a:r>
            <a:r>
              <a:rPr lang="es-MX" sz="2400" i="1" dirty="0"/>
              <a:t>Física Conceptual. </a:t>
            </a:r>
            <a:r>
              <a:rPr lang="es-MX" sz="2400" dirty="0"/>
              <a:t>10a edición. Addison Wesley.</a:t>
            </a:r>
            <a:endParaRPr lang="es-MX" altLang="es-MX" sz="2400" dirty="0"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63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290</Words>
  <Application>Microsoft Office PowerPoint</Application>
  <PresentationFormat>Panorámica</PresentationFormat>
  <Paragraphs>45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Batang</vt:lpstr>
      <vt:lpstr>Arial</vt:lpstr>
      <vt:lpstr>Calibri</vt:lpstr>
      <vt:lpstr>Calibri Light</vt:lpstr>
      <vt:lpstr>Century Gothic</vt:lpstr>
      <vt:lpstr>Tema de Office</vt:lpstr>
      <vt:lpstr>ESCUELA PREPARATORIA No.3 </vt:lpstr>
      <vt:lpstr> Abstract classification of waves</vt:lpstr>
      <vt:lpstr> Resumen clasificación de ondas</vt:lpstr>
      <vt:lpstr>   INTRODUCCIÓN  </vt:lpstr>
      <vt:lpstr>     </vt:lpstr>
      <vt:lpstr>     </vt:lpstr>
      <vt:lpstr>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 SAUCEDO A</dc:creator>
  <cp:lastModifiedBy>ANGEL SAUCEDO A</cp:lastModifiedBy>
  <cp:revision>33</cp:revision>
  <dcterms:created xsi:type="dcterms:W3CDTF">2016-04-14T17:39:31Z</dcterms:created>
  <dcterms:modified xsi:type="dcterms:W3CDTF">2016-05-23T18:46:03Z</dcterms:modified>
</cp:coreProperties>
</file>